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62" r:id="rId5"/>
    <p:sldId id="263" r:id="rId6"/>
    <p:sldId id="264" r:id="rId7"/>
    <p:sldId id="258" r:id="rId8"/>
    <p:sldId id="265" r:id="rId9"/>
    <p:sldId id="266" r:id="rId10"/>
    <p:sldId id="267" r:id="rId11"/>
    <p:sldId id="261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hyun Ahn" initials="SA" lastIdx="1" clrIdx="0">
    <p:extLst>
      <p:ext uri="{19B8F6BF-5375-455C-9EA6-DF929625EA0E}">
        <p15:presenceInfo xmlns:p15="http://schemas.microsoft.com/office/powerpoint/2012/main" userId="c6131218311367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F6FF-8E78-76C1-130F-B21D17C37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E7021-7687-C81B-C72D-8E4F1A37C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D4556-9E22-CA40-A7EE-439DB5B9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6BEF1-175F-B92C-CC0F-25EF1223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CA779-F1C3-A007-FDD2-EDA6212F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8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A7860-065F-A287-1E11-A26782F8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22A453-BA05-B1DD-E504-4E653B4B2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FBA9-691F-F570-18DE-04D4FE78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0AC12-D59A-90C5-7881-AD175BE7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740FC-A2FC-B678-0EAB-C1A44162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7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0FBFB5-6023-5087-9D75-6A25A162F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9643F7-B6EA-C506-14DF-39D946677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84EBA-BC8B-B8F9-6A00-83AE9F0D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A3704-4CEB-4DF3-A9F9-54231338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BEF6C-0371-B99D-29E3-23BFBEF1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08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5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8B7B-38C5-6BB0-CBD2-6A1A134E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1FA8C-612E-1A8A-E641-0C38787DE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68994-0B3B-CFD0-143A-51EF3472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93AA0-4AAA-109C-6973-C6FAC933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706C4-3907-97F5-B0AE-562122F1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27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E2528-7E23-7E24-0179-ABAEF4EF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3909A2-006E-CE43-0C03-05279CA7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CE8D8-17B7-01D7-65FF-00B331D8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869E1-4C54-A413-F429-8951602C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0BE31B-8A90-105E-EA6F-5C4737E12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9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7BF69-6376-4B26-39A2-9F502E78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4B074E-A7B8-5610-9756-2834C551E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F72C5-0530-DA7A-E0C9-1FF3151FD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F0C8D-2FD2-6E95-0C25-20C56799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8D50D-D417-399D-DFD8-409DC05E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457B9-4DA6-CC34-69B6-9030B829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6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A3077-0CF1-0004-3E2F-BDB7A44A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D018F3-0B49-CB6C-C944-6E898F3C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24A251-D194-7063-C669-66071278D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59F079-BD97-3E4E-6B83-1EC4C2C8D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80AB96-363B-3625-D627-E37C49E64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87CFEB-2D57-2B93-B58D-BC2EAEC4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D4025D-61E6-B907-2393-C77C4656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AB190D-B695-1F30-9833-A05EF9E1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1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24813-7CC0-ED49-1D0A-D5F8590E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F75124-569F-39B2-CECB-4F8087A9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FE5902-2269-650F-060B-42A0C815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38B6B6-CC1B-30F4-2D79-346C255E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8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7F519-52EE-B010-2B5D-6A246671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3D3CA9-D22F-8BAB-27A5-F56F7E15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2C18F-DE05-A6A8-CCC3-E3EB87AC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6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9336C-7AC3-F9EA-8B7E-3A679BBD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65AA4-FCFB-8E75-DF54-86749B36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9F7ABE-5A38-4E7F-5D73-98D607679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159ED6-7C0C-94DA-1BCF-E8B389AA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FA90F3-5E15-0AF4-B184-3320A497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69A1F7-9EB3-4122-9F61-0385C5CD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2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D9C6F-F253-7678-8021-0A21EAA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C5BE9C-70C1-8DDE-619B-5005DE9F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B3DE1F-F00D-0B84-4ECF-61023A50D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8DE3A-FDCC-3FA8-9771-EEBB71D2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EA345-0712-46D9-1873-C1DCB272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46E1D6-5527-B7DE-F0E3-E91798DC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3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BBF504-94B2-21A2-2CAD-7713943A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3B201-C6AA-7831-9DBA-7FBD6186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4A1C-244C-0826-8C44-FC835C681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977C6-CCDC-43F4-A40E-5D9425FBB910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EE80D-9FCD-6161-96ED-E4694099F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C4250-564B-8EA9-F3F6-C1E62DCF8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5AAE-3218-4574-85E6-2ED4A8F86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0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g"/><Relationship Id="rId7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9D75B8-C647-27D4-0520-A589CAD54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6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1C775A-4792-D7A9-CB53-D2D7CC5FA747}"/>
              </a:ext>
            </a:extLst>
          </p:cNvPr>
          <p:cNvSpPr/>
          <p:nvPr/>
        </p:nvSpPr>
        <p:spPr>
          <a:xfrm>
            <a:off x="30794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F3A24B-B3DB-56AE-1BE9-07EF838AB5A2}"/>
              </a:ext>
            </a:extLst>
          </p:cNvPr>
          <p:cNvSpPr/>
          <p:nvPr/>
        </p:nvSpPr>
        <p:spPr>
          <a:xfrm>
            <a:off x="458826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CA3413-6911-DC0F-CE82-FF933394750B}"/>
              </a:ext>
            </a:extLst>
          </p:cNvPr>
          <p:cNvSpPr/>
          <p:nvPr/>
        </p:nvSpPr>
        <p:spPr>
          <a:xfrm>
            <a:off x="609600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5A2D35-1FB4-B27B-1A48-9D007854FF00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9726DB-E3EB-34D7-23EC-769F3216F2D1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CD0019-86A1-1666-154D-D34A7D46051B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E1C795-9863-9A73-FD1B-F9914104286B}"/>
              </a:ext>
            </a:extLst>
          </p:cNvPr>
          <p:cNvSpPr/>
          <p:nvPr/>
        </p:nvSpPr>
        <p:spPr>
          <a:xfrm>
            <a:off x="9190238" y="155057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E863A8-8213-C9A8-6B2D-4ED1E3BF8688}"/>
              </a:ext>
            </a:extLst>
          </p:cNvPr>
          <p:cNvSpPr/>
          <p:nvPr/>
        </p:nvSpPr>
        <p:spPr>
          <a:xfrm>
            <a:off x="10491278" y="155056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110F4F-A73F-7F69-8473-2B09CC3003B9}"/>
              </a:ext>
            </a:extLst>
          </p:cNvPr>
          <p:cNvSpPr/>
          <p:nvPr/>
        </p:nvSpPr>
        <p:spPr>
          <a:xfrm>
            <a:off x="485920" y="1425349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두산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베어스</a:t>
            </a:r>
            <a:r>
              <a:rPr kumimoji="1" lang="ko-KR" altLang="en-US" dirty="0"/>
              <a:t> 단체 </a:t>
            </a:r>
            <a:r>
              <a:rPr kumimoji="1" lang="ko-KR" altLang="en-US" dirty="0" err="1"/>
              <a:t>관람방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F7928D-3FDE-BA2A-745A-7D889D97F779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558780-FE36-6715-0289-A8C18AC1AD9A}"/>
              </a:ext>
            </a:extLst>
          </p:cNvPr>
          <p:cNvSpPr/>
          <p:nvPr/>
        </p:nvSpPr>
        <p:spPr>
          <a:xfrm>
            <a:off x="485920" y="2243138"/>
            <a:ext cx="2593530" cy="1670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mm/dd(</a:t>
            </a:r>
            <a:r>
              <a:rPr kumimoji="1" lang="ko-KR" altLang="en-US" dirty="0"/>
              <a:t>대전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5D4B72-ECF4-6814-A86F-659AD334603F}"/>
              </a:ext>
            </a:extLst>
          </p:cNvPr>
          <p:cNvSpPr/>
          <p:nvPr/>
        </p:nvSpPr>
        <p:spPr>
          <a:xfrm>
            <a:off x="485920" y="4327258"/>
            <a:ext cx="2593530" cy="1670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mm/dd(</a:t>
            </a:r>
            <a:r>
              <a:rPr kumimoji="1" lang="ko-KR" altLang="en-US" dirty="0"/>
              <a:t>대구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D54F7B-1CE0-C13A-49D2-CF25B39C87D4}"/>
              </a:ext>
            </a:extLst>
          </p:cNvPr>
          <p:cNvSpPr/>
          <p:nvPr/>
        </p:nvSpPr>
        <p:spPr>
          <a:xfrm>
            <a:off x="3846880" y="4327258"/>
            <a:ext cx="2593530" cy="1670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mm/dd(</a:t>
            </a:r>
            <a:r>
              <a:rPr kumimoji="1" lang="ko-KR" altLang="en-US" dirty="0"/>
              <a:t>대구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DB9855-E9C7-C5E6-C485-148CFD819967}"/>
              </a:ext>
            </a:extLst>
          </p:cNvPr>
          <p:cNvSpPr/>
          <p:nvPr/>
        </p:nvSpPr>
        <p:spPr>
          <a:xfrm>
            <a:off x="7207840" y="4327258"/>
            <a:ext cx="2593530" cy="1670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mm/dd(</a:t>
            </a:r>
            <a:r>
              <a:rPr kumimoji="1" lang="ko-KR" altLang="en-US"/>
              <a:t>대구</a:t>
            </a:r>
            <a:r>
              <a:rPr kumimoji="1" lang="en-US" altLang="ko-KR"/>
              <a:t>)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B51E54-6755-44D2-D157-769F30A2B56A}"/>
              </a:ext>
            </a:extLst>
          </p:cNvPr>
          <p:cNvSpPr/>
          <p:nvPr/>
        </p:nvSpPr>
        <p:spPr>
          <a:xfrm>
            <a:off x="3846880" y="2226686"/>
            <a:ext cx="2593530" cy="1670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mm/dd(</a:t>
            </a:r>
            <a:r>
              <a:rPr kumimoji="1" lang="ko-KR" altLang="en-US" dirty="0"/>
              <a:t>대전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E10C41-FA2B-7A3C-93C3-6484C456F72A}"/>
              </a:ext>
            </a:extLst>
          </p:cNvPr>
          <p:cNvSpPr/>
          <p:nvPr/>
        </p:nvSpPr>
        <p:spPr>
          <a:xfrm>
            <a:off x="7207840" y="2243138"/>
            <a:ext cx="2593530" cy="1670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mm/dd(</a:t>
            </a:r>
            <a:r>
              <a:rPr kumimoji="1" lang="ko-KR" altLang="en-US" dirty="0"/>
              <a:t>대전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4A0A79-E44D-E251-70AE-5A1E852B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98" y="3771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757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10649E-85E2-8759-CCA2-8E8619EA97DF}"/>
              </a:ext>
            </a:extLst>
          </p:cNvPr>
          <p:cNvSpPr/>
          <p:nvPr/>
        </p:nvSpPr>
        <p:spPr>
          <a:xfrm>
            <a:off x="30794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A2FAD0-6DC4-6B96-401C-CBC51FDB33CD}"/>
              </a:ext>
            </a:extLst>
          </p:cNvPr>
          <p:cNvSpPr/>
          <p:nvPr/>
        </p:nvSpPr>
        <p:spPr>
          <a:xfrm>
            <a:off x="458826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000B8-6EC0-2DF6-5828-FEBA438895C8}"/>
              </a:ext>
            </a:extLst>
          </p:cNvPr>
          <p:cNvSpPr/>
          <p:nvPr/>
        </p:nvSpPr>
        <p:spPr>
          <a:xfrm>
            <a:off x="609600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599C80-CF47-41F6-0A98-B087CC853C09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7AB09F-A415-C6E5-1CD1-7D446725759C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63F820-9F0D-A161-AA37-C4D9FB0D2DFA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65EB7D-EEC3-5D2E-7053-A73D49F3A0CB}"/>
              </a:ext>
            </a:extLst>
          </p:cNvPr>
          <p:cNvSpPr/>
          <p:nvPr/>
        </p:nvSpPr>
        <p:spPr>
          <a:xfrm>
            <a:off x="9190238" y="155057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D08DAB-5861-6CF5-7862-7C201D41A763}"/>
              </a:ext>
            </a:extLst>
          </p:cNvPr>
          <p:cNvSpPr/>
          <p:nvPr/>
        </p:nvSpPr>
        <p:spPr>
          <a:xfrm>
            <a:off x="10491278" y="155056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33FC1-EE55-1BDE-BB38-50850D3A2898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4CF9B-2CD6-62A0-A0FB-5D841CA6530E}"/>
              </a:ext>
            </a:extLst>
          </p:cNvPr>
          <p:cNvSpPr/>
          <p:nvPr/>
        </p:nvSpPr>
        <p:spPr>
          <a:xfrm>
            <a:off x="371475" y="2257425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잠실야구장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두산</a:t>
            </a:r>
            <a:r>
              <a:rPr kumimoji="1" lang="en-US" altLang="ko-KR" dirty="0"/>
              <a:t>,LG)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B10CDD-B94B-4BF1-A719-D113D0928E0A}"/>
              </a:ext>
            </a:extLst>
          </p:cNvPr>
          <p:cNvSpPr/>
          <p:nvPr/>
        </p:nvSpPr>
        <p:spPr>
          <a:xfrm>
            <a:off x="371475" y="2729054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고척스카이돔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키움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AD0A96-6364-B8BA-6875-2FCE619CB075}"/>
              </a:ext>
            </a:extLst>
          </p:cNvPr>
          <p:cNvSpPr/>
          <p:nvPr/>
        </p:nvSpPr>
        <p:spPr>
          <a:xfrm>
            <a:off x="371475" y="3200683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SSG</a:t>
            </a:r>
            <a:r>
              <a:rPr kumimoji="1" lang="ko-KR" altLang="en-US" dirty="0" err="1"/>
              <a:t>랜더스필드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SSG)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4E5265-A604-97F8-2F95-44A3FA6D8C41}"/>
              </a:ext>
            </a:extLst>
          </p:cNvPr>
          <p:cNvSpPr/>
          <p:nvPr/>
        </p:nvSpPr>
        <p:spPr>
          <a:xfrm>
            <a:off x="371475" y="3676146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KT</a:t>
            </a:r>
            <a:r>
              <a:rPr kumimoji="1" lang="ko-Kore-KR" altLang="en-US" dirty="0"/>
              <a:t>위즈파크</a:t>
            </a:r>
            <a:r>
              <a:rPr kumimoji="1" lang="en-US" altLang="ko-Kore-KR" dirty="0"/>
              <a:t>(KT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646373-587B-8A3B-57D3-5E07B4D52556}"/>
              </a:ext>
            </a:extLst>
          </p:cNvPr>
          <p:cNvSpPr/>
          <p:nvPr/>
        </p:nvSpPr>
        <p:spPr>
          <a:xfrm>
            <a:off x="371475" y="4151609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한화생명이글스파크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한화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EEBF3B-1A36-D0EF-4535-490F4ACC7886}"/>
              </a:ext>
            </a:extLst>
          </p:cNvPr>
          <p:cNvSpPr/>
          <p:nvPr/>
        </p:nvSpPr>
        <p:spPr>
          <a:xfrm>
            <a:off x="371475" y="4627072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광주기아챔피언스필드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기아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93E0DD-A51B-2719-B8E4-342C887A8439}"/>
              </a:ext>
            </a:extLst>
          </p:cNvPr>
          <p:cNvSpPr/>
          <p:nvPr/>
        </p:nvSpPr>
        <p:spPr>
          <a:xfrm>
            <a:off x="371475" y="5102535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삼성라이온즈파크</a:t>
            </a:r>
            <a:r>
              <a:rPr kumimoji="1" lang="en-US" altLang="ko-KR" dirty="0"/>
              <a:t>(</a:t>
            </a:r>
            <a:r>
              <a:rPr kumimoji="1" lang="ko-KR" altLang="en-US" dirty="0"/>
              <a:t>삼성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F24232-DDF7-2082-218F-039F17B6FDDC}"/>
              </a:ext>
            </a:extLst>
          </p:cNvPr>
          <p:cNvSpPr/>
          <p:nvPr/>
        </p:nvSpPr>
        <p:spPr>
          <a:xfrm>
            <a:off x="371475" y="5577998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사직야구장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롯데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9D91F8-44C8-B20E-F3CC-0E94FB65E54B}"/>
              </a:ext>
            </a:extLst>
          </p:cNvPr>
          <p:cNvSpPr/>
          <p:nvPr/>
        </p:nvSpPr>
        <p:spPr>
          <a:xfrm>
            <a:off x="371475" y="6053461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창원</a:t>
            </a:r>
            <a:r>
              <a:rPr kumimoji="1" lang="en-US" altLang="ko-Kore-KR" dirty="0"/>
              <a:t>NC</a:t>
            </a:r>
            <a:r>
              <a:rPr kumimoji="1" lang="ko-KR" altLang="en-US" dirty="0"/>
              <a:t>파크</a:t>
            </a:r>
            <a:r>
              <a:rPr kumimoji="1" lang="en-US" altLang="ko-Kore-KR" dirty="0"/>
              <a:t>(NC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860602-7425-D104-B3CB-6959A226E72C}"/>
              </a:ext>
            </a:extLst>
          </p:cNvPr>
          <p:cNvSpPr/>
          <p:nvPr/>
        </p:nvSpPr>
        <p:spPr>
          <a:xfrm>
            <a:off x="371475" y="1510724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8AB4116-9319-AAB0-3523-2281EC88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98" y="3771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222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3B5FA6FA-4B6A-09BF-D43C-ED9AC05A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94" y="645895"/>
            <a:ext cx="5347979" cy="6212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3A16B4-BBF1-F91B-E8BC-5519F0E7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98" y="3771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75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10649E-85E2-8759-CCA2-8E8619EA97DF}"/>
              </a:ext>
            </a:extLst>
          </p:cNvPr>
          <p:cNvSpPr/>
          <p:nvPr/>
        </p:nvSpPr>
        <p:spPr>
          <a:xfrm>
            <a:off x="30794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A2FAD0-6DC4-6B96-401C-CBC51FDB33CD}"/>
              </a:ext>
            </a:extLst>
          </p:cNvPr>
          <p:cNvSpPr/>
          <p:nvPr/>
        </p:nvSpPr>
        <p:spPr>
          <a:xfrm>
            <a:off x="458826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000B8-6EC0-2DF6-5828-FEBA438895C8}"/>
              </a:ext>
            </a:extLst>
          </p:cNvPr>
          <p:cNvSpPr/>
          <p:nvPr/>
        </p:nvSpPr>
        <p:spPr>
          <a:xfrm>
            <a:off x="609600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599C80-CF47-41F6-0A98-B087CC853C09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7AB09F-A415-C6E5-1CD1-7D446725759C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63F820-9F0D-A161-AA37-C4D9FB0D2DFA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65EB7D-EEC3-5D2E-7053-A73D49F3A0CB}"/>
              </a:ext>
            </a:extLst>
          </p:cNvPr>
          <p:cNvSpPr/>
          <p:nvPr/>
        </p:nvSpPr>
        <p:spPr>
          <a:xfrm>
            <a:off x="9190238" y="155057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D08DAB-5861-6CF5-7862-7C201D41A763}"/>
              </a:ext>
            </a:extLst>
          </p:cNvPr>
          <p:cNvSpPr/>
          <p:nvPr/>
        </p:nvSpPr>
        <p:spPr>
          <a:xfrm>
            <a:off x="10491278" y="155056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4D76784-822D-5415-3B7F-E688B797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37" y="2403062"/>
            <a:ext cx="7547310" cy="39243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D2FE7-0291-B470-3EC6-1DC6E2E6797D}"/>
              </a:ext>
            </a:extLst>
          </p:cNvPr>
          <p:cNvSpPr/>
          <p:nvPr/>
        </p:nvSpPr>
        <p:spPr>
          <a:xfrm>
            <a:off x="1436237" y="167988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099CC-C10B-A1B3-6FFD-D6A5F33086C0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49FEF8-9BBF-31FF-3DAB-E9206421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98" y="3771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850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4B9D53-495B-8EE2-97CA-AFFE2CDCE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" y="0"/>
            <a:ext cx="12185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0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1FA7054-4C9D-CD77-8CD2-4FFBA70F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47" y="922237"/>
            <a:ext cx="3302400" cy="1857600"/>
          </a:xfrm>
          <a:prstGeom prst="rect">
            <a:avLst/>
          </a:prstGeom>
        </p:spPr>
      </p:pic>
      <p:pic>
        <p:nvPicPr>
          <p:cNvPr id="7" name="그림 6" descr="텍스트, 폰트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404AB7A-D5C9-4DDA-65C5-F6A91B78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00" y="936300"/>
            <a:ext cx="3302400" cy="1857600"/>
          </a:xfrm>
          <a:prstGeom prst="rect">
            <a:avLst/>
          </a:prstGeom>
        </p:spPr>
      </p:pic>
      <p:pic>
        <p:nvPicPr>
          <p:cNvPr id="9" name="그림 8" descr="텍스트, 스크린샷, 야구, 웹사이트이(가) 표시된 사진&#10;&#10;자동 생성된 설명">
            <a:extLst>
              <a:ext uri="{FF2B5EF4-FFF2-40B4-BE49-F238E27FC236}">
                <a16:creationId xmlns:a16="http://schemas.microsoft.com/office/drawing/2014/main" id="{A0C397E1-DE29-0A84-29DF-69CDC588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4" y="3028239"/>
            <a:ext cx="3302400" cy="1857600"/>
          </a:xfrm>
          <a:prstGeom prst="rect">
            <a:avLst/>
          </a:prstGeom>
          <a:ln w="25400">
            <a:noFill/>
          </a:ln>
        </p:spPr>
      </p:pic>
      <p:pic>
        <p:nvPicPr>
          <p:cNvPr id="11" name="그림 10" descr="야구, 텍스트, 스크린샷, 경기장이(가) 표시된 사진&#10;&#10;자동 생성된 설명">
            <a:extLst>
              <a:ext uri="{FF2B5EF4-FFF2-40B4-BE49-F238E27FC236}">
                <a16:creationId xmlns:a16="http://schemas.microsoft.com/office/drawing/2014/main" id="{261351CE-D935-19E6-E651-6CD34CB5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447" y="2938350"/>
            <a:ext cx="3302400" cy="185760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1E8AC56-4932-F55E-501D-194744FB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61" y="5252699"/>
            <a:ext cx="2221200" cy="1249425"/>
          </a:xfrm>
          <a:prstGeom prst="rect">
            <a:avLst/>
          </a:prstGeom>
          <a:ln w="25400">
            <a:noFill/>
          </a:ln>
        </p:spPr>
      </p:pic>
      <p:pic>
        <p:nvPicPr>
          <p:cNvPr id="15" name="그림 1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6B57DCE-4861-C42E-282A-96A12D3FC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540" y="5252698"/>
            <a:ext cx="2221200" cy="1249425"/>
          </a:xfrm>
          <a:prstGeom prst="rect">
            <a:avLst/>
          </a:prstGeom>
          <a:ln w="25400">
            <a:noFill/>
          </a:ln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6F8563D-430C-7E06-FED3-E72765318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247" y="5252697"/>
            <a:ext cx="2221200" cy="1249425"/>
          </a:xfrm>
          <a:prstGeom prst="rect">
            <a:avLst/>
          </a:prstGeom>
        </p:spPr>
      </p:pic>
      <p:pic>
        <p:nvPicPr>
          <p:cNvPr id="19" name="그림 18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0A12611-00DD-B7BD-F2AB-3A837BA6C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426" y="5239986"/>
            <a:ext cx="2221200" cy="1249425"/>
          </a:xfrm>
          <a:prstGeom prst="rect">
            <a:avLst/>
          </a:prstGeom>
        </p:spPr>
      </p:pic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C17B64-98AB-6DCE-BBEA-D51332F52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3600" y="3019797"/>
            <a:ext cx="3302400" cy="18576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46746C-E983-F43F-2BEA-E2B5471A5913}"/>
              </a:ext>
            </a:extLst>
          </p:cNvPr>
          <p:cNvCxnSpPr>
            <a:cxnSpLocks/>
          </p:cNvCxnSpPr>
          <p:nvPr/>
        </p:nvCxnSpPr>
        <p:spPr>
          <a:xfrm>
            <a:off x="6781926" y="2405378"/>
            <a:ext cx="18183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3ED4A6-FE19-C828-FA85-606A084C58A6}"/>
              </a:ext>
            </a:extLst>
          </p:cNvPr>
          <p:cNvCxnSpPr/>
          <p:nvPr/>
        </p:nvCxnSpPr>
        <p:spPr>
          <a:xfrm flipV="1">
            <a:off x="2831708" y="5870377"/>
            <a:ext cx="648686" cy="14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F0737-ADE6-09D6-67DC-2EEC76917440}"/>
              </a:ext>
            </a:extLst>
          </p:cNvPr>
          <p:cNvCxnSpPr>
            <a:cxnSpLocks/>
          </p:cNvCxnSpPr>
          <p:nvPr/>
        </p:nvCxnSpPr>
        <p:spPr>
          <a:xfrm>
            <a:off x="8483600" y="5884440"/>
            <a:ext cx="11368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F7BAE0AD-CA7A-C46B-6F98-368EDBDA5D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361" y="936300"/>
            <a:ext cx="3302400" cy="1857600"/>
          </a:xfrm>
          <a:prstGeom prst="rect">
            <a:avLst/>
          </a:prstGeom>
          <a:ln w="25400">
            <a:noFill/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4876D-03C7-6E2B-F878-0A507EF4713A}"/>
              </a:ext>
            </a:extLst>
          </p:cNvPr>
          <p:cNvSpPr/>
          <p:nvPr/>
        </p:nvSpPr>
        <p:spPr>
          <a:xfrm>
            <a:off x="626062" y="795899"/>
            <a:ext cx="1400175" cy="400050"/>
          </a:xfrm>
          <a:prstGeom prst="rect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메인화면</a:t>
            </a:r>
            <a:endParaRPr kumimoji="1" lang="ko-Kore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45F017-6339-E40B-C6E9-9987B42AABA1}"/>
              </a:ext>
            </a:extLst>
          </p:cNvPr>
          <p:cNvSpPr/>
          <p:nvPr/>
        </p:nvSpPr>
        <p:spPr>
          <a:xfrm>
            <a:off x="4592440" y="791514"/>
            <a:ext cx="1400175" cy="40005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6A1DBD-6C9F-C6C7-00BB-ED32EA23C4BA}"/>
              </a:ext>
            </a:extLst>
          </p:cNvPr>
          <p:cNvSpPr/>
          <p:nvPr/>
        </p:nvSpPr>
        <p:spPr>
          <a:xfrm>
            <a:off x="8515533" y="791514"/>
            <a:ext cx="1400175" cy="4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B633E4-0F86-A30B-DFBD-DD146554A8B8}"/>
              </a:ext>
            </a:extLst>
          </p:cNvPr>
          <p:cNvSpPr/>
          <p:nvPr/>
        </p:nvSpPr>
        <p:spPr>
          <a:xfrm>
            <a:off x="671180" y="2997740"/>
            <a:ext cx="1400175" cy="400050"/>
          </a:xfrm>
          <a:prstGeom prst="rect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C4B3A9-7D86-E951-F726-72F28A6B7D5E}"/>
              </a:ext>
            </a:extLst>
          </p:cNvPr>
          <p:cNvSpPr/>
          <p:nvPr/>
        </p:nvSpPr>
        <p:spPr>
          <a:xfrm>
            <a:off x="4596379" y="3003488"/>
            <a:ext cx="1400175" cy="40005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단체채팅방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F36A77A-224E-D9D8-B4B3-BC1D2A58CA4B}"/>
              </a:ext>
            </a:extLst>
          </p:cNvPr>
          <p:cNvSpPr/>
          <p:nvPr/>
        </p:nvSpPr>
        <p:spPr>
          <a:xfrm>
            <a:off x="8515533" y="3007202"/>
            <a:ext cx="1400175" cy="4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579095-AC1A-AC2A-56BA-96863BE32B43}"/>
              </a:ext>
            </a:extLst>
          </p:cNvPr>
          <p:cNvSpPr/>
          <p:nvPr/>
        </p:nvSpPr>
        <p:spPr>
          <a:xfrm>
            <a:off x="635035" y="5147007"/>
            <a:ext cx="1400175" cy="400050"/>
          </a:xfrm>
          <a:prstGeom prst="rect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6BC9C3-EEE3-CBD0-8EA6-7DF34A6DFC22}"/>
              </a:ext>
            </a:extLst>
          </p:cNvPr>
          <p:cNvSpPr/>
          <p:nvPr/>
        </p:nvSpPr>
        <p:spPr>
          <a:xfrm>
            <a:off x="3477540" y="5147007"/>
            <a:ext cx="1400175" cy="40005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팀별</a:t>
            </a:r>
            <a:r>
              <a:rPr kumimoji="1" lang="ko-KR" altLang="en-US" sz="1400" dirty="0"/>
              <a:t> 단체관람</a:t>
            </a:r>
            <a:endParaRPr kumimoji="1" lang="ko-Kore-KR" altLang="en-US" sz="14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B08668D-59E1-7D06-F203-B4E574DB7268}"/>
              </a:ext>
            </a:extLst>
          </p:cNvPr>
          <p:cNvSpPr/>
          <p:nvPr/>
        </p:nvSpPr>
        <p:spPr>
          <a:xfrm>
            <a:off x="6752231" y="5124564"/>
            <a:ext cx="1400175" cy="4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</a:t>
            </a:r>
            <a:r>
              <a:rPr kumimoji="1" lang="ko-KR" altLang="en-US" sz="1400" dirty="0"/>
              <a:t> 안내도</a:t>
            </a:r>
            <a:endParaRPr kumimoji="1" lang="ko-Kore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CEBBA4-F4E2-2E5F-D9CD-F1773F444D6D}"/>
              </a:ext>
            </a:extLst>
          </p:cNvPr>
          <p:cNvSpPr/>
          <p:nvPr/>
        </p:nvSpPr>
        <p:spPr>
          <a:xfrm>
            <a:off x="9597432" y="5162640"/>
            <a:ext cx="1400175" cy="4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상세</a:t>
            </a:r>
            <a:r>
              <a:rPr kumimoji="1" lang="ko-KR" altLang="en-US" sz="1400" dirty="0"/>
              <a:t> 경기장 안내도</a:t>
            </a:r>
            <a:endParaRPr kumimoji="1" lang="ko-Kore-KR" altLang="en-US" sz="14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B9A4C2-BCFC-3309-EB58-9B63DD4DF33F}"/>
              </a:ext>
            </a:extLst>
          </p:cNvPr>
          <p:cNvCxnSpPr>
            <a:cxnSpLocks/>
          </p:cNvCxnSpPr>
          <p:nvPr/>
        </p:nvCxnSpPr>
        <p:spPr>
          <a:xfrm>
            <a:off x="1309273" y="2555065"/>
            <a:ext cx="0" cy="442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9985270-6DDB-21CA-FC8B-A18A662F03D6}"/>
              </a:ext>
            </a:extLst>
          </p:cNvPr>
          <p:cNvCxnSpPr>
            <a:cxnSpLocks/>
          </p:cNvCxnSpPr>
          <p:nvPr/>
        </p:nvCxnSpPr>
        <p:spPr>
          <a:xfrm>
            <a:off x="3113001" y="3674283"/>
            <a:ext cx="21834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88A79CA4-C970-6D6C-2B15-5B25C21945A8}"/>
              </a:ext>
            </a:extLst>
          </p:cNvPr>
          <p:cNvCxnSpPr/>
          <p:nvPr/>
        </p:nvCxnSpPr>
        <p:spPr>
          <a:xfrm flipV="1">
            <a:off x="3380725" y="605790"/>
            <a:ext cx="0" cy="330510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66EAC29-017E-F354-FC97-73795A828650}"/>
              </a:ext>
            </a:extLst>
          </p:cNvPr>
          <p:cNvCxnSpPr/>
          <p:nvPr/>
        </p:nvCxnSpPr>
        <p:spPr>
          <a:xfrm>
            <a:off x="3380725" y="623852"/>
            <a:ext cx="1915741" cy="0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CCEE0A0-6500-6380-5851-2567257F2D57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5292528" y="623852"/>
            <a:ext cx="3938" cy="167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4CA9527-3765-C1FD-EA43-EE8752E56BFF}"/>
              </a:ext>
            </a:extLst>
          </p:cNvPr>
          <p:cNvCxnSpPr>
            <a:cxnSpLocks/>
          </p:cNvCxnSpPr>
          <p:nvPr/>
        </p:nvCxnSpPr>
        <p:spPr>
          <a:xfrm flipV="1">
            <a:off x="3606576" y="491306"/>
            <a:ext cx="0" cy="454519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2E3905-8D11-3B90-93BD-96C7C88B2580}"/>
              </a:ext>
            </a:extLst>
          </p:cNvPr>
          <p:cNvCxnSpPr>
            <a:cxnSpLocks/>
          </p:cNvCxnSpPr>
          <p:nvPr/>
        </p:nvCxnSpPr>
        <p:spPr>
          <a:xfrm>
            <a:off x="3606574" y="510356"/>
            <a:ext cx="5737449" cy="0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60525E8-249D-1D1E-0A7C-B4F923691D4C}"/>
              </a:ext>
            </a:extLst>
          </p:cNvPr>
          <p:cNvCxnSpPr>
            <a:cxnSpLocks/>
          </p:cNvCxnSpPr>
          <p:nvPr/>
        </p:nvCxnSpPr>
        <p:spPr>
          <a:xfrm>
            <a:off x="9344023" y="510356"/>
            <a:ext cx="0" cy="342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1815B8D4-35FC-4B15-D6DE-AD815B55774F}"/>
              </a:ext>
            </a:extLst>
          </p:cNvPr>
          <p:cNvCxnSpPr/>
          <p:nvPr/>
        </p:nvCxnSpPr>
        <p:spPr>
          <a:xfrm flipV="1">
            <a:off x="2440305" y="605790"/>
            <a:ext cx="0" cy="441960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CB9C6D43-B3D3-E86F-9D64-A22D38814CBD}"/>
              </a:ext>
            </a:extLst>
          </p:cNvPr>
          <p:cNvCxnSpPr/>
          <p:nvPr/>
        </p:nvCxnSpPr>
        <p:spPr>
          <a:xfrm flipH="1">
            <a:off x="388620" y="605790"/>
            <a:ext cx="2057400" cy="0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B5230DEF-CA18-8EDD-C91F-39AEFEC94751}"/>
              </a:ext>
            </a:extLst>
          </p:cNvPr>
          <p:cNvCxnSpPr>
            <a:cxnSpLocks/>
          </p:cNvCxnSpPr>
          <p:nvPr/>
        </p:nvCxnSpPr>
        <p:spPr>
          <a:xfrm>
            <a:off x="382905" y="605790"/>
            <a:ext cx="0" cy="4770120"/>
          </a:xfrm>
          <a:prstGeom prst="line">
            <a:avLst/>
          </a:prstGeom>
          <a:ln w="25400">
            <a:solidFill>
              <a:schemeClr val="tx1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1CB1185-5069-A91B-3424-BD1C3318917E}"/>
              </a:ext>
            </a:extLst>
          </p:cNvPr>
          <p:cNvCxnSpPr/>
          <p:nvPr/>
        </p:nvCxnSpPr>
        <p:spPr>
          <a:xfrm>
            <a:off x="398145" y="5375910"/>
            <a:ext cx="2152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A4FEB3B0-ED82-0663-BAB8-C8AA0FF691A2}"/>
              </a:ext>
            </a:extLst>
          </p:cNvPr>
          <p:cNvCxnSpPr>
            <a:cxnSpLocks/>
          </p:cNvCxnSpPr>
          <p:nvPr/>
        </p:nvCxnSpPr>
        <p:spPr>
          <a:xfrm flipV="1">
            <a:off x="2831708" y="791514"/>
            <a:ext cx="0" cy="2562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6C114FBE-5CAC-5C8A-A020-4E0DCFA142C1}"/>
              </a:ext>
            </a:extLst>
          </p:cNvPr>
          <p:cNvCxnSpPr/>
          <p:nvPr/>
        </p:nvCxnSpPr>
        <p:spPr>
          <a:xfrm flipH="1">
            <a:off x="260985" y="753414"/>
            <a:ext cx="257072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A36B222D-3AB8-677B-B543-147F10E9F269}"/>
              </a:ext>
            </a:extLst>
          </p:cNvPr>
          <p:cNvCxnSpPr>
            <a:cxnSpLocks/>
          </p:cNvCxnSpPr>
          <p:nvPr/>
        </p:nvCxnSpPr>
        <p:spPr>
          <a:xfrm>
            <a:off x="260985" y="762939"/>
            <a:ext cx="0" cy="58207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697EAA6E-34AA-D3BA-521C-78DC86276033}"/>
              </a:ext>
            </a:extLst>
          </p:cNvPr>
          <p:cNvCxnSpPr/>
          <p:nvPr/>
        </p:nvCxnSpPr>
        <p:spPr>
          <a:xfrm>
            <a:off x="260985" y="6602730"/>
            <a:ext cx="5958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204D7CD5-C9D1-6FB6-4591-CB186B888D46}"/>
              </a:ext>
            </a:extLst>
          </p:cNvPr>
          <p:cNvCxnSpPr>
            <a:cxnSpLocks/>
          </p:cNvCxnSpPr>
          <p:nvPr/>
        </p:nvCxnSpPr>
        <p:spPr>
          <a:xfrm flipV="1">
            <a:off x="6219825" y="5283177"/>
            <a:ext cx="0" cy="13290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F072343-3187-4E1E-A9A1-B2E45BAF89D6}"/>
              </a:ext>
            </a:extLst>
          </p:cNvPr>
          <p:cNvCxnSpPr/>
          <p:nvPr/>
        </p:nvCxnSpPr>
        <p:spPr>
          <a:xfrm>
            <a:off x="6219825" y="5283177"/>
            <a:ext cx="5621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AA8A2EA9-91A2-520E-5CF3-0F6DDDCD4857}"/>
              </a:ext>
            </a:extLst>
          </p:cNvPr>
          <p:cNvCxnSpPr/>
          <p:nvPr/>
        </p:nvCxnSpPr>
        <p:spPr>
          <a:xfrm>
            <a:off x="3380725" y="1191564"/>
            <a:ext cx="0" cy="16023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3ECD2132-9C0E-8BAD-A331-CD8D9990F0E7}"/>
              </a:ext>
            </a:extLst>
          </p:cNvPr>
          <p:cNvCxnSpPr/>
          <p:nvPr/>
        </p:nvCxnSpPr>
        <p:spPr>
          <a:xfrm flipV="1">
            <a:off x="3380725" y="2779837"/>
            <a:ext cx="4271660" cy="140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88DC8034-8C7B-AC71-AA11-DA3AF084CCBD}"/>
              </a:ext>
            </a:extLst>
          </p:cNvPr>
          <p:cNvCxnSpPr/>
          <p:nvPr/>
        </p:nvCxnSpPr>
        <p:spPr>
          <a:xfrm>
            <a:off x="7637145" y="2784765"/>
            <a:ext cx="0" cy="471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4BB3FC1-34D4-0794-F29E-E2BE2EF88DCC}"/>
              </a:ext>
            </a:extLst>
          </p:cNvPr>
          <p:cNvCxnSpPr/>
          <p:nvPr/>
        </p:nvCxnSpPr>
        <p:spPr>
          <a:xfrm>
            <a:off x="7652385" y="3255773"/>
            <a:ext cx="8312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C1DAF4-6041-C2D0-D4C0-7248F921CBFE}"/>
              </a:ext>
            </a:extLst>
          </p:cNvPr>
          <p:cNvSpPr txBox="1"/>
          <p:nvPr/>
        </p:nvSpPr>
        <p:spPr>
          <a:xfrm>
            <a:off x="5307075" y="103785"/>
            <a:ext cx="383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와이어 프레임</a:t>
            </a:r>
          </a:p>
        </p:txBody>
      </p:sp>
    </p:spTree>
    <p:extLst>
      <p:ext uri="{BB962C8B-B14F-4D97-AF65-F5344CB8AC3E}">
        <p14:creationId xmlns:p14="http://schemas.microsoft.com/office/powerpoint/2010/main" val="4769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67B31D-0BF2-BCB8-E59D-7729792BA997}"/>
              </a:ext>
            </a:extLst>
          </p:cNvPr>
          <p:cNvSpPr/>
          <p:nvPr/>
        </p:nvSpPr>
        <p:spPr>
          <a:xfrm>
            <a:off x="29270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CCDEC-DAF8-A6AA-F8D8-D6E0451065FE}"/>
              </a:ext>
            </a:extLst>
          </p:cNvPr>
          <p:cNvSpPr/>
          <p:nvPr/>
        </p:nvSpPr>
        <p:spPr>
          <a:xfrm>
            <a:off x="451714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2FDD43-0BA8-C97B-74DA-BEBD256C4548}"/>
              </a:ext>
            </a:extLst>
          </p:cNvPr>
          <p:cNvSpPr/>
          <p:nvPr/>
        </p:nvSpPr>
        <p:spPr>
          <a:xfrm>
            <a:off x="607568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11186F-BA11-4D4A-B10F-313AC9AE0007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F92878-E0AA-4914-3B9C-C66F6102C8CF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B414FA-315C-11E9-8241-1713DCB6FF32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FFDB04-199F-45DC-28DD-744744BDCA0C}"/>
              </a:ext>
            </a:extLst>
          </p:cNvPr>
          <p:cNvSpPr/>
          <p:nvPr/>
        </p:nvSpPr>
        <p:spPr>
          <a:xfrm>
            <a:off x="9190238" y="155057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pic>
        <p:nvPicPr>
          <p:cNvPr id="16" name="그림 15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4174C1AC-39A0-A1C7-4CED-7D125E23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7" y="1250931"/>
            <a:ext cx="3982775" cy="52765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FD1440-118D-FF83-A8A5-F68BE6D9DD28}"/>
              </a:ext>
            </a:extLst>
          </p:cNvPr>
          <p:cNvSpPr/>
          <p:nvPr/>
        </p:nvSpPr>
        <p:spPr>
          <a:xfrm>
            <a:off x="10491278" y="155056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8AE960-2875-5B52-9521-1FBA435743EA}"/>
              </a:ext>
            </a:extLst>
          </p:cNvPr>
          <p:cNvSpPr/>
          <p:nvPr/>
        </p:nvSpPr>
        <p:spPr>
          <a:xfrm>
            <a:off x="431163" y="5812249"/>
            <a:ext cx="3429000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경기 </a:t>
            </a:r>
            <a:r>
              <a:rPr kumimoji="1" lang="ko-KR" altLang="en-US" dirty="0" err="1"/>
              <a:t>명장면</a:t>
            </a:r>
            <a:endParaRPr kumimoji="1" lang="ko-Kore-KR" altLang="en-US" dirty="0"/>
          </a:p>
        </p:txBody>
      </p:sp>
      <p:pic>
        <p:nvPicPr>
          <p:cNvPr id="21" name="그림 20" descr="경기장, 하늘, 건물, 스포츠 경기장이(가) 표시된 사진&#10;&#10;자동 생성된 설명">
            <a:extLst>
              <a:ext uri="{FF2B5EF4-FFF2-40B4-BE49-F238E27FC236}">
                <a16:creationId xmlns:a16="http://schemas.microsoft.com/office/drawing/2014/main" id="{83E28E37-2DAE-4B15-0D11-52381DC4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25" y="3295650"/>
            <a:ext cx="3546877" cy="16906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D9AA4C-937D-82DA-5959-7C77D91B1418}"/>
              </a:ext>
            </a:extLst>
          </p:cNvPr>
          <p:cNvSpPr/>
          <p:nvPr/>
        </p:nvSpPr>
        <p:spPr>
          <a:xfrm>
            <a:off x="4318581" y="1300173"/>
            <a:ext cx="5756167" cy="1531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pic>
        <p:nvPicPr>
          <p:cNvPr id="24" name="그림 23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D20AF14C-15B4-6CDB-1418-165EDC51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934" y="3057175"/>
            <a:ext cx="3142514" cy="365028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AF005E-1CAF-D956-58FA-18F8632B193C}"/>
              </a:ext>
            </a:extLst>
          </p:cNvPr>
          <p:cNvSpPr/>
          <p:nvPr/>
        </p:nvSpPr>
        <p:spPr>
          <a:xfrm>
            <a:off x="4318581" y="2948296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pic>
        <p:nvPicPr>
          <p:cNvPr id="27" name="그림 2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91EDEA9-204B-BF27-8707-F4E7DAFC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330" y="3697287"/>
            <a:ext cx="2159000" cy="25781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42DD62-518B-0DE9-965C-BA438A9C0E73}"/>
              </a:ext>
            </a:extLst>
          </p:cNvPr>
          <p:cNvSpPr/>
          <p:nvPr/>
        </p:nvSpPr>
        <p:spPr>
          <a:xfrm>
            <a:off x="7483330" y="299433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C9A8C2-C8E0-EFE4-E3D5-1A48F658ED62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DA65C8-1D4B-45F6-CB6B-1C14C33F5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98" y="3771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98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6226" y="3481451"/>
            <a:ext cx="1219200" cy="771525"/>
          </a:xfrm>
          <a:prstGeom prst="rect">
            <a:avLst/>
          </a:prstGeom>
          <a:solidFill>
            <a:srgbClr val="F8CAAC"/>
          </a:solidFill>
          <a:ln w="9525">
            <a:solidFill>
              <a:srgbClr val="4471C4"/>
            </a:solidFill>
          </a:ln>
        </p:spPr>
        <p:txBody>
          <a:bodyPr vert="horz" wrap="square" lIns="0" tIns="26225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2065"/>
              </a:spcBef>
            </a:pPr>
            <a:r>
              <a:rPr sz="1800" b="1" spc="-10" dirty="0">
                <a:latin typeface="Malgun Gothic"/>
                <a:cs typeface="Malgun Gothic"/>
              </a:rPr>
              <a:t>LOGIN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1551" y="3281426"/>
            <a:ext cx="2752725" cy="285750"/>
          </a:xfrm>
          <a:custGeom>
            <a:avLst/>
            <a:gdLst/>
            <a:ahLst/>
            <a:cxnLst/>
            <a:rect l="l" t="t" r="r" b="b"/>
            <a:pathLst>
              <a:path w="2752725" h="285750">
                <a:moveTo>
                  <a:pt x="0" y="285750"/>
                </a:moveTo>
                <a:lnTo>
                  <a:pt x="2752725" y="285750"/>
                </a:lnTo>
                <a:lnTo>
                  <a:pt x="275272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81551" y="4195826"/>
            <a:ext cx="2752725" cy="285750"/>
          </a:xfrm>
          <a:custGeom>
            <a:avLst/>
            <a:gdLst/>
            <a:ahLst/>
            <a:cxnLst/>
            <a:rect l="l" t="t" r="r" b="b"/>
            <a:pathLst>
              <a:path w="2752725" h="285750">
                <a:moveTo>
                  <a:pt x="0" y="285750"/>
                </a:moveTo>
                <a:lnTo>
                  <a:pt x="2752725" y="285750"/>
                </a:lnTo>
                <a:lnTo>
                  <a:pt x="275272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48583" y="3298507"/>
            <a:ext cx="242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ID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0170" y="4210113"/>
            <a:ext cx="1246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algun Gothic"/>
                <a:cs typeface="Malgun Gothic"/>
              </a:rPr>
              <a:t>PASSWORD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5779" y="5275262"/>
            <a:ext cx="1245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아이디</a:t>
            </a:r>
            <a:r>
              <a:rPr sz="1800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찾기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9928" y="5275262"/>
            <a:ext cx="1474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비밀번호</a:t>
            </a:r>
            <a:r>
              <a:rPr sz="1800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찾기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02805" y="5275262"/>
            <a:ext cx="9410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회원가입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19401" y="376300"/>
            <a:ext cx="33655" cy="6149975"/>
          </a:xfrm>
          <a:custGeom>
            <a:avLst/>
            <a:gdLst/>
            <a:ahLst/>
            <a:cxnLst/>
            <a:rect l="l" t="t" r="r" b="b"/>
            <a:pathLst>
              <a:path w="33655" h="6149975">
                <a:moveTo>
                  <a:pt x="0" y="0"/>
                </a:moveTo>
                <a:lnTo>
                  <a:pt x="33528" y="6149378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22320" y="2139061"/>
            <a:ext cx="223202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latin typeface="Malgun Gothic"/>
                <a:cs typeface="Malgun Gothic"/>
              </a:rPr>
              <a:t>로그인</a:t>
            </a:r>
            <a:r>
              <a:rPr sz="2400" b="1" spc="-3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/</a:t>
            </a:r>
            <a:r>
              <a:rPr sz="2400" b="1" spc="40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LOGIN</a:t>
            </a:r>
            <a:endParaRPr sz="2400">
              <a:latin typeface="Malgun Gothic"/>
              <a:cs typeface="Malgun Gothic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" y="2114550"/>
            <a:ext cx="933450" cy="59055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010" y="3200400"/>
            <a:ext cx="512482" cy="7239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856" y="4492831"/>
            <a:ext cx="1082011" cy="5858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491" y="5562600"/>
            <a:ext cx="542046" cy="70979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3AF40D-DD94-E7C0-8D62-B4E5E31640E4}"/>
              </a:ext>
            </a:extLst>
          </p:cNvPr>
          <p:cNvSpPr/>
          <p:nvPr/>
        </p:nvSpPr>
        <p:spPr>
          <a:xfrm>
            <a:off x="30794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C131-493A-7479-07C3-5AB317A4DADF}"/>
              </a:ext>
            </a:extLst>
          </p:cNvPr>
          <p:cNvSpPr/>
          <p:nvPr/>
        </p:nvSpPr>
        <p:spPr>
          <a:xfrm>
            <a:off x="458826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7E7C53-2A03-B6DF-0864-AB9F3583D4FD}"/>
              </a:ext>
            </a:extLst>
          </p:cNvPr>
          <p:cNvSpPr/>
          <p:nvPr/>
        </p:nvSpPr>
        <p:spPr>
          <a:xfrm>
            <a:off x="609600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B5CA85-B718-9FB5-C607-FEAE93FDA3DD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4C6095-F138-B905-6CA3-3093AB92E73E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688976-243C-94EB-AC0E-78C8B76B8FA2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59956B-CD3E-00E0-B506-BD7AFCB2C300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8C56D2-1378-752F-25E5-E22DE1DF4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86" y="214923"/>
            <a:ext cx="1256450" cy="125645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997" y="1593786"/>
            <a:ext cx="1617345" cy="3229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아이디</a:t>
            </a:r>
            <a:endParaRPr sz="1800" dirty="0">
              <a:latin typeface="Malgun Gothic"/>
              <a:cs typeface="Malgun Gothic"/>
            </a:endParaRPr>
          </a:p>
          <a:p>
            <a:pPr marL="19050" marR="141605">
              <a:lnSpc>
                <a:spcPts val="3820"/>
              </a:lnSpc>
              <a:spcBef>
                <a:spcPts val="175"/>
              </a:spcBef>
            </a:pPr>
            <a:r>
              <a:rPr sz="1800" spc="-20" dirty="0" err="1">
                <a:latin typeface="Malgun Gothic"/>
                <a:cs typeface="Malgun Gothic"/>
              </a:rPr>
              <a:t>비밀번호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endParaRPr lang="en-US" sz="1800" spc="-20" dirty="0">
              <a:latin typeface="Malgun Gothic"/>
              <a:cs typeface="Malgun Gothic"/>
            </a:endParaRPr>
          </a:p>
          <a:p>
            <a:pPr marL="19050" marR="141605">
              <a:lnSpc>
                <a:spcPts val="3820"/>
              </a:lnSpc>
              <a:spcBef>
                <a:spcPts val="175"/>
              </a:spcBef>
            </a:pPr>
            <a:r>
              <a:rPr sz="1800" dirty="0" err="1">
                <a:latin typeface="Malgun Gothic"/>
                <a:cs typeface="Malgun Gothic"/>
              </a:rPr>
              <a:t>비밀번호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확인</a:t>
            </a:r>
            <a:endParaRPr sz="1800" dirty="0">
              <a:latin typeface="Malgun Gothic"/>
              <a:cs typeface="Malgun Gothic"/>
            </a:endParaRPr>
          </a:p>
          <a:p>
            <a:pPr marL="19050" marR="674370" indent="-6350">
              <a:lnSpc>
                <a:spcPts val="3900"/>
              </a:lnSpc>
              <a:spcBef>
                <a:spcPts val="20"/>
              </a:spcBef>
            </a:pPr>
            <a:r>
              <a:rPr sz="1800" spc="-25" dirty="0">
                <a:latin typeface="Malgun Gothic"/>
                <a:cs typeface="Malgun Gothic"/>
              </a:rPr>
              <a:t>닉네임 </a:t>
            </a:r>
            <a:r>
              <a:rPr sz="1800" spc="-20" dirty="0">
                <a:latin typeface="Malgun Gothic"/>
                <a:cs typeface="Malgun Gothic"/>
              </a:rPr>
              <a:t>생년월일</a:t>
            </a:r>
            <a:endParaRPr sz="1800" dirty="0">
              <a:latin typeface="Malgun Gothic"/>
              <a:cs typeface="Malgun Gothic"/>
            </a:endParaRPr>
          </a:p>
          <a:p>
            <a:pPr marL="19050">
              <a:lnSpc>
                <a:spcPct val="100000"/>
              </a:lnSpc>
              <a:spcBef>
                <a:spcPts val="1245"/>
              </a:spcBef>
            </a:pPr>
            <a:r>
              <a:rPr sz="1800" dirty="0">
                <a:latin typeface="Malgun Gothic"/>
                <a:cs typeface="Malgun Gothic"/>
              </a:rPr>
              <a:t>주소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(우편번호)</a:t>
            </a:r>
            <a:endParaRPr sz="1800" dirty="0">
              <a:latin typeface="Malgun Gothic"/>
              <a:cs typeface="Malgun Gothic"/>
            </a:endParaRPr>
          </a:p>
          <a:p>
            <a:pPr marL="19050">
              <a:lnSpc>
                <a:spcPct val="100000"/>
              </a:lnSpc>
              <a:spcBef>
                <a:spcPts val="1585"/>
              </a:spcBef>
            </a:pPr>
            <a:r>
              <a:rPr sz="1800" spc="-10" dirty="0">
                <a:latin typeface="Malgun Gothic"/>
                <a:cs typeface="Malgun Gothic"/>
              </a:rPr>
              <a:t>핸드폰번호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8951" y="2509901"/>
            <a:ext cx="2752725" cy="285750"/>
          </a:xfrm>
          <a:custGeom>
            <a:avLst/>
            <a:gdLst/>
            <a:ahLst/>
            <a:cxnLst/>
            <a:rect l="l" t="t" r="r" b="b"/>
            <a:pathLst>
              <a:path w="2752725" h="285750">
                <a:moveTo>
                  <a:pt x="0" y="285750"/>
                </a:moveTo>
                <a:lnTo>
                  <a:pt x="2752725" y="285750"/>
                </a:lnTo>
                <a:lnTo>
                  <a:pt x="275272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38476" y="3005201"/>
            <a:ext cx="2752725" cy="285750"/>
          </a:xfrm>
          <a:custGeom>
            <a:avLst/>
            <a:gdLst/>
            <a:ahLst/>
            <a:cxnLst/>
            <a:rect l="l" t="t" r="r" b="b"/>
            <a:pathLst>
              <a:path w="2752725" h="285750">
                <a:moveTo>
                  <a:pt x="0" y="285750"/>
                </a:moveTo>
                <a:lnTo>
                  <a:pt x="2752725" y="285750"/>
                </a:lnTo>
                <a:lnTo>
                  <a:pt x="275272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8951" y="3519551"/>
            <a:ext cx="1314450" cy="285750"/>
          </a:xfrm>
          <a:custGeom>
            <a:avLst/>
            <a:gdLst/>
            <a:ahLst/>
            <a:cxnLst/>
            <a:rect l="l" t="t" r="r" b="b"/>
            <a:pathLst>
              <a:path w="1314450" h="285750">
                <a:moveTo>
                  <a:pt x="0" y="285750"/>
                </a:moveTo>
                <a:lnTo>
                  <a:pt x="1314450" y="285750"/>
                </a:lnTo>
                <a:lnTo>
                  <a:pt x="1314450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95851" y="3519551"/>
            <a:ext cx="333375" cy="285750"/>
          </a:xfrm>
          <a:custGeom>
            <a:avLst/>
            <a:gdLst/>
            <a:ahLst/>
            <a:cxnLst/>
            <a:rect l="l" t="t" r="r" b="b"/>
            <a:pathLst>
              <a:path w="333375" h="285750">
                <a:moveTo>
                  <a:pt x="0" y="285750"/>
                </a:moveTo>
                <a:lnTo>
                  <a:pt x="333375" y="285750"/>
                </a:lnTo>
                <a:lnTo>
                  <a:pt x="33337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37965" y="3509073"/>
            <a:ext cx="119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algun Gothic"/>
                <a:cs typeface="Malgun Gothic"/>
              </a:rPr>
              <a:t>-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9226" y="3529076"/>
            <a:ext cx="1152525" cy="285750"/>
          </a:xfrm>
          <a:prstGeom prst="rect">
            <a:avLst/>
          </a:prstGeom>
          <a:solidFill>
            <a:srgbClr val="DAE2F3"/>
          </a:solidFill>
          <a:ln w="12700">
            <a:solidFill>
              <a:srgbClr val="172C51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Malgun Gothic"/>
                <a:cs typeface="Malgun Gothic"/>
              </a:rPr>
              <a:t>******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28951" y="4014851"/>
            <a:ext cx="4124325" cy="285750"/>
          </a:xfrm>
          <a:custGeom>
            <a:avLst/>
            <a:gdLst/>
            <a:ahLst/>
            <a:cxnLst/>
            <a:rect l="l" t="t" r="r" b="b"/>
            <a:pathLst>
              <a:path w="4124325" h="285750">
                <a:moveTo>
                  <a:pt x="0" y="285750"/>
                </a:moveTo>
                <a:lnTo>
                  <a:pt x="4124325" y="285750"/>
                </a:lnTo>
                <a:lnTo>
                  <a:pt x="412432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8951" y="4500626"/>
            <a:ext cx="819150" cy="285750"/>
          </a:xfrm>
          <a:custGeom>
            <a:avLst/>
            <a:gdLst/>
            <a:ahLst/>
            <a:cxnLst/>
            <a:rect l="l" t="t" r="r" b="b"/>
            <a:pathLst>
              <a:path w="819150" h="285750">
                <a:moveTo>
                  <a:pt x="0" y="285750"/>
                </a:moveTo>
                <a:lnTo>
                  <a:pt x="819150" y="285750"/>
                </a:lnTo>
                <a:lnTo>
                  <a:pt x="819150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23920" y="4490021"/>
            <a:ext cx="119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algun Gothic"/>
                <a:cs typeface="Malgun Gothic"/>
              </a:rPr>
              <a:t>-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05276" y="4500626"/>
            <a:ext cx="981075" cy="285750"/>
          </a:xfrm>
          <a:custGeom>
            <a:avLst/>
            <a:gdLst/>
            <a:ahLst/>
            <a:cxnLst/>
            <a:rect l="l" t="t" r="r" b="b"/>
            <a:pathLst>
              <a:path w="981075" h="285750">
                <a:moveTo>
                  <a:pt x="0" y="285750"/>
                </a:moveTo>
                <a:lnTo>
                  <a:pt x="981075" y="285750"/>
                </a:lnTo>
                <a:lnTo>
                  <a:pt x="98107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0676" y="4500626"/>
            <a:ext cx="981075" cy="285750"/>
          </a:xfrm>
          <a:custGeom>
            <a:avLst/>
            <a:gdLst/>
            <a:ahLst/>
            <a:cxnLst/>
            <a:rect l="l" t="t" r="r" b="b"/>
            <a:pathLst>
              <a:path w="981075" h="285750">
                <a:moveTo>
                  <a:pt x="0" y="285750"/>
                </a:moveTo>
                <a:lnTo>
                  <a:pt x="981075" y="285750"/>
                </a:lnTo>
                <a:lnTo>
                  <a:pt x="981075" y="0"/>
                </a:lnTo>
                <a:lnTo>
                  <a:pt x="0" y="0"/>
                </a:lnTo>
                <a:lnTo>
                  <a:pt x="0" y="285750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81601" y="4490021"/>
            <a:ext cx="119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algun Gothic"/>
                <a:cs typeface="Malgun Gothic"/>
              </a:rPr>
              <a:t>-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840" y="5151437"/>
            <a:ext cx="1168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algun Gothic"/>
                <a:cs typeface="Malgun Gothic"/>
              </a:rPr>
              <a:t>＃종목선택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780" y="5199062"/>
            <a:ext cx="127254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67070"/>
                </a:solidFill>
                <a:latin typeface="Malgun Gothic"/>
                <a:cs typeface="Malgun Gothic"/>
              </a:rPr>
              <a:t>(중복선택</a:t>
            </a:r>
            <a:r>
              <a:rPr sz="1400" spc="-50" dirty="0">
                <a:solidFill>
                  <a:srgbClr val="767070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algun Gothic"/>
                <a:cs typeface="Malgun Gothic"/>
              </a:rPr>
              <a:t>가능)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05675" y="3333750"/>
            <a:ext cx="4200525" cy="13811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260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55"/>
              </a:spcBef>
            </a:pPr>
            <a:endParaRPr sz="1800">
              <a:latin typeface="Times New Roman"/>
              <a:cs typeface="Times New Roman"/>
            </a:endParaRPr>
          </a:p>
          <a:p>
            <a:pPr marL="1240790">
              <a:lnSpc>
                <a:spcPct val="100000"/>
              </a:lnSpc>
            </a:pPr>
            <a:r>
              <a:rPr sz="1800" b="1" spc="-10" dirty="0">
                <a:latin typeface="Malgun Gothic"/>
                <a:cs typeface="Malgun Gothic"/>
              </a:rPr>
              <a:t>서비스약관설명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7584" y="1563941"/>
            <a:ext cx="1170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algun Gothic"/>
                <a:cs typeface="Malgun Gothic"/>
              </a:rPr>
              <a:t>＃구단선택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3526" y="1611566"/>
            <a:ext cx="127254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67070"/>
                </a:solidFill>
                <a:latin typeface="Malgun Gothic"/>
                <a:cs typeface="Malgun Gothic"/>
              </a:rPr>
              <a:t>(중복선택</a:t>
            </a:r>
            <a:r>
              <a:rPr sz="1400" spc="-50" dirty="0">
                <a:solidFill>
                  <a:srgbClr val="767070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algun Gothic"/>
                <a:cs typeface="Malgun Gothic"/>
              </a:rPr>
              <a:t>가능)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5753100"/>
            <a:ext cx="923925" cy="6000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471" y="5753100"/>
            <a:ext cx="512275" cy="7239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200" y="2009775"/>
            <a:ext cx="4191000" cy="112395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7186676" y="4948301"/>
            <a:ext cx="152400" cy="161925"/>
          </a:xfrm>
          <a:custGeom>
            <a:avLst/>
            <a:gdLst/>
            <a:ahLst/>
            <a:cxnLst/>
            <a:rect l="l" t="t" r="r" b="b"/>
            <a:pathLst>
              <a:path w="152400" h="161925">
                <a:moveTo>
                  <a:pt x="0" y="161925"/>
                </a:moveTo>
                <a:lnTo>
                  <a:pt x="152400" y="161925"/>
                </a:lnTo>
                <a:lnTo>
                  <a:pt x="15240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10475" y="4965382"/>
            <a:ext cx="26631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Malgun Gothic"/>
                <a:cs typeface="Malgun Gothic"/>
              </a:rPr>
              <a:t>제</a:t>
            </a:r>
            <a:r>
              <a:rPr sz="900" spc="-2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3자</a:t>
            </a:r>
            <a:r>
              <a:rPr sz="900" spc="-2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정보제공에</a:t>
            </a:r>
            <a:r>
              <a:rPr sz="900" spc="-30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동의하며,</a:t>
            </a:r>
            <a:r>
              <a:rPr sz="900" spc="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서비스</a:t>
            </a:r>
            <a:r>
              <a:rPr sz="900" spc="-25" dirty="0">
                <a:latin typeface="Malgun Gothic"/>
                <a:cs typeface="Malgun Gothic"/>
              </a:rPr>
              <a:t> </a:t>
            </a:r>
            <a:r>
              <a:rPr sz="900" dirty="0">
                <a:latin typeface="Malgun Gothic"/>
                <a:cs typeface="Malgun Gothic"/>
              </a:rPr>
              <a:t>약관에</a:t>
            </a:r>
            <a:r>
              <a:rPr sz="900" spc="-20" dirty="0">
                <a:latin typeface="Malgun Gothic"/>
                <a:cs typeface="Malgun Gothic"/>
              </a:rPr>
              <a:t> 동의함.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96675" y="3333750"/>
            <a:ext cx="114298" cy="13716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9956" y="5826331"/>
            <a:ext cx="1082011" cy="58584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79391" y="5762625"/>
            <a:ext cx="542046" cy="70979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886700" y="5686425"/>
            <a:ext cx="1314450" cy="457200"/>
          </a:xfrm>
          <a:prstGeom prst="rect">
            <a:avLst/>
          </a:prstGeom>
          <a:solidFill>
            <a:srgbClr val="C5DFB4"/>
          </a:solidFill>
        </p:spPr>
        <p:txBody>
          <a:bodyPr vert="horz" wrap="square" lIns="0" tIns="91440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720"/>
              </a:spcBef>
              <a:tabLst>
                <a:tab pos="741045" algn="l"/>
              </a:tabLst>
            </a:pPr>
            <a:r>
              <a:rPr sz="2000" b="1" spc="-50" dirty="0">
                <a:latin typeface="Malgun Gothic"/>
                <a:cs typeface="Malgun Gothic"/>
              </a:rPr>
              <a:t>가</a:t>
            </a:r>
            <a:r>
              <a:rPr sz="2000" b="1" dirty="0">
                <a:latin typeface="Malgun Gothic"/>
                <a:cs typeface="Malgun Gothic"/>
              </a:rPr>
              <a:t>	</a:t>
            </a:r>
            <a:r>
              <a:rPr sz="2000" b="1" spc="-50" dirty="0">
                <a:latin typeface="Malgun Gothic"/>
                <a:cs typeface="Malgun Gothic"/>
              </a:rPr>
              <a:t>입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72625" y="5686425"/>
            <a:ext cx="1314450" cy="457200"/>
          </a:xfrm>
          <a:prstGeom prst="rect">
            <a:avLst/>
          </a:prstGeom>
          <a:solidFill>
            <a:srgbClr val="C5DFB4"/>
          </a:solidFill>
        </p:spPr>
        <p:txBody>
          <a:bodyPr vert="horz" wrap="square" lIns="0" tIns="9144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720"/>
              </a:spcBef>
              <a:tabLst>
                <a:tab pos="748665" algn="l"/>
              </a:tabLst>
            </a:pPr>
            <a:r>
              <a:rPr sz="2000" b="1" spc="-50" dirty="0">
                <a:latin typeface="Malgun Gothic"/>
                <a:cs typeface="Malgun Gothic"/>
              </a:rPr>
              <a:t>취</a:t>
            </a:r>
            <a:r>
              <a:rPr sz="2000" b="1" dirty="0">
                <a:latin typeface="Malgun Gothic"/>
                <a:cs typeface="Malgun Gothic"/>
              </a:rPr>
              <a:t>	</a:t>
            </a:r>
            <a:r>
              <a:rPr sz="2000" b="1" spc="-50" dirty="0">
                <a:latin typeface="Malgun Gothic"/>
                <a:cs typeface="Malgun Gothic"/>
              </a:rPr>
              <a:t>소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388A4-E5BC-E17E-23A1-657DF1CBE148}"/>
              </a:ext>
            </a:extLst>
          </p:cNvPr>
          <p:cNvSpPr/>
          <p:nvPr/>
        </p:nvSpPr>
        <p:spPr>
          <a:xfrm>
            <a:off x="28762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25318B-4B9A-5961-61DE-B925C2163E8C}"/>
              </a:ext>
            </a:extLst>
          </p:cNvPr>
          <p:cNvSpPr/>
          <p:nvPr/>
        </p:nvSpPr>
        <p:spPr>
          <a:xfrm>
            <a:off x="446634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9CD0D7-F347-432A-D02C-5AA2A90E452B}"/>
              </a:ext>
            </a:extLst>
          </p:cNvPr>
          <p:cNvSpPr/>
          <p:nvPr/>
        </p:nvSpPr>
        <p:spPr>
          <a:xfrm>
            <a:off x="602488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96EC73-71BF-FDC6-CCED-8722A6A0151F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7E76FF-ADD9-9E39-D6C1-4A092C01C406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1B2C96-7F51-A493-E9A2-9C64E90B27F8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F69944-8F85-B660-6F6D-522BFB0E55D5}"/>
              </a:ext>
            </a:extLst>
          </p:cNvPr>
          <p:cNvSpPr/>
          <p:nvPr/>
        </p:nvSpPr>
        <p:spPr>
          <a:xfrm>
            <a:off x="724908" y="1181105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BE1047-B0B1-793C-3D67-1BE6351D5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438" y="37719"/>
            <a:ext cx="1123066" cy="1123066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F4064A-3E3E-3EF1-908A-DD444C0740F8}"/>
              </a:ext>
            </a:extLst>
          </p:cNvPr>
          <p:cNvSpPr/>
          <p:nvPr/>
        </p:nvSpPr>
        <p:spPr>
          <a:xfrm>
            <a:off x="298801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478657-4C54-7AC9-2D23-7291E0E1BFA7}"/>
              </a:ext>
            </a:extLst>
          </p:cNvPr>
          <p:cNvSpPr/>
          <p:nvPr/>
        </p:nvSpPr>
        <p:spPr>
          <a:xfrm>
            <a:off x="455778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47E3CA-0740-E332-9307-F163AFE5089A}"/>
              </a:ext>
            </a:extLst>
          </p:cNvPr>
          <p:cNvSpPr/>
          <p:nvPr/>
        </p:nvSpPr>
        <p:spPr>
          <a:xfrm>
            <a:off x="609600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F16BD-F62D-961B-E54A-8832BF78CFC1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4F7804-26F3-919C-1D4A-057FEA1E4337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DB0153-0968-4B30-0428-0B8B1E2FAA5E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C823B1-2FD6-F2C3-7944-C0A821F0AB3B}"/>
              </a:ext>
            </a:extLst>
          </p:cNvPr>
          <p:cNvSpPr/>
          <p:nvPr/>
        </p:nvSpPr>
        <p:spPr>
          <a:xfrm>
            <a:off x="9190238" y="155057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E4CD51-A3AB-8FAB-62AB-32617DD99879}"/>
              </a:ext>
            </a:extLst>
          </p:cNvPr>
          <p:cNvSpPr/>
          <p:nvPr/>
        </p:nvSpPr>
        <p:spPr>
          <a:xfrm>
            <a:off x="10491278" y="155056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pic>
        <p:nvPicPr>
          <p:cNvPr id="21" name="그림 20" descr="텍스트, 스크린샷, 경기장, 스포츠 경기장이(가) 표시된 사진&#10;&#10;자동 생성된 설명">
            <a:extLst>
              <a:ext uri="{FF2B5EF4-FFF2-40B4-BE49-F238E27FC236}">
                <a16:creationId xmlns:a16="http://schemas.microsoft.com/office/drawing/2014/main" id="{71C6107B-CD81-E244-2FD9-FEB41D1A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4" y="1419532"/>
            <a:ext cx="9983972" cy="51898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83BE8B-CFEF-8D52-0D6C-A5785FE1BAB6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0C110E-1A53-D03B-34A2-FDEE58BF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8" y="8851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20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라인, 텍스트, 도표이(가) 표시된 사진&#10;&#10;자동 생성된 설명">
            <a:extLst>
              <a:ext uri="{FF2B5EF4-FFF2-40B4-BE49-F238E27FC236}">
                <a16:creationId xmlns:a16="http://schemas.microsoft.com/office/drawing/2014/main" id="{8DCEBFB7-3CBA-FD77-627A-7080BFDB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4" y="4017742"/>
            <a:ext cx="9504835" cy="2509782"/>
          </a:xfrm>
          <a:prstGeom prst="rect">
            <a:avLst/>
          </a:prstGeom>
        </p:spPr>
      </p:pic>
      <p:pic>
        <p:nvPicPr>
          <p:cNvPr id="8" name="그림 7" descr="스포츠 경기장, 사람, 야외, 경기장이(가) 표시된 사진&#10;&#10;자동 생성된 설명">
            <a:extLst>
              <a:ext uri="{FF2B5EF4-FFF2-40B4-BE49-F238E27FC236}">
                <a16:creationId xmlns:a16="http://schemas.microsoft.com/office/drawing/2014/main" id="{44CF7721-19C9-FE6D-19F7-1EE93434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09" y="1271331"/>
            <a:ext cx="5148263" cy="2553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8E8114-A586-6779-797B-3EB072A36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58" y="11899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819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BBD871-662C-02D2-BF7A-8EDF3A6E7673}"/>
              </a:ext>
            </a:extLst>
          </p:cNvPr>
          <p:cNvSpPr/>
          <p:nvPr/>
        </p:nvSpPr>
        <p:spPr>
          <a:xfrm>
            <a:off x="307945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실시간중계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71AB77-90B9-ED6A-6832-C2F87F64A4F6}"/>
              </a:ext>
            </a:extLst>
          </p:cNvPr>
          <p:cNvSpPr/>
          <p:nvPr/>
        </p:nvSpPr>
        <p:spPr>
          <a:xfrm>
            <a:off x="4588269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경기명장면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CB1343-7C37-D562-405F-6F50011AAF62}"/>
              </a:ext>
            </a:extLst>
          </p:cNvPr>
          <p:cNvSpPr/>
          <p:nvPr/>
        </p:nvSpPr>
        <p:spPr>
          <a:xfrm>
            <a:off x="6096000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AA13B-E29B-4475-9128-5AE60B873B26}"/>
              </a:ext>
            </a:extLst>
          </p:cNvPr>
          <p:cNvSpPr/>
          <p:nvPr/>
        </p:nvSpPr>
        <p:spPr>
          <a:xfrm>
            <a:off x="7603731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경기장안내도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FC1A74-DBA5-38DF-BFFD-E84B4A0D99A4}"/>
              </a:ext>
            </a:extLst>
          </p:cNvPr>
          <p:cNvSpPr/>
          <p:nvPr/>
        </p:nvSpPr>
        <p:spPr>
          <a:xfrm>
            <a:off x="9111462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소통게시판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42C203-C2DD-DAA7-10F4-7709C35D158A}"/>
              </a:ext>
            </a:extLst>
          </p:cNvPr>
          <p:cNvSpPr/>
          <p:nvPr/>
        </p:nvSpPr>
        <p:spPr>
          <a:xfrm>
            <a:off x="10619193" y="611579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이벤트</a:t>
            </a:r>
            <a:r>
              <a:rPr kumimoji="1" lang="en-US" altLang="ko-Kore-KR" sz="1400" dirty="0"/>
              <a:t>/</a:t>
            </a:r>
            <a:r>
              <a:rPr kumimoji="1" lang="ko-Kore-KR" altLang="en-US" sz="1400" dirty="0"/>
              <a:t>응모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29A219-2850-6F16-CD06-3858E6D78680}"/>
              </a:ext>
            </a:extLst>
          </p:cNvPr>
          <p:cNvSpPr/>
          <p:nvPr/>
        </p:nvSpPr>
        <p:spPr>
          <a:xfrm>
            <a:off x="9190238" y="155057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E67474-8131-0B7B-2CB3-90C1B98D838F}"/>
              </a:ext>
            </a:extLst>
          </p:cNvPr>
          <p:cNvSpPr/>
          <p:nvPr/>
        </p:nvSpPr>
        <p:spPr>
          <a:xfrm>
            <a:off x="10491278" y="155056"/>
            <a:ext cx="1222264" cy="350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5DD11D-2EB2-AD51-FBE4-9422D5D5A3FD}"/>
              </a:ext>
            </a:extLst>
          </p:cNvPr>
          <p:cNvSpPr/>
          <p:nvPr/>
        </p:nvSpPr>
        <p:spPr>
          <a:xfrm>
            <a:off x="480141" y="1382763"/>
            <a:ext cx="1379816" cy="463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단체관람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15B0EC-A4B4-9DC0-4DBF-902DFA82FB9A}"/>
              </a:ext>
            </a:extLst>
          </p:cNvPr>
          <p:cNvSpPr/>
          <p:nvPr/>
        </p:nvSpPr>
        <p:spPr>
          <a:xfrm>
            <a:off x="10189029" y="1300173"/>
            <a:ext cx="1809980" cy="5227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광고배너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3994C-97EC-CE87-5A6B-875296A59CBE}"/>
              </a:ext>
            </a:extLst>
          </p:cNvPr>
          <p:cNvSpPr/>
          <p:nvPr/>
        </p:nvSpPr>
        <p:spPr>
          <a:xfrm>
            <a:off x="371475" y="1982562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두산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베어스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648733-14F8-EFF6-1048-0F45E5A3B92E}"/>
              </a:ext>
            </a:extLst>
          </p:cNvPr>
          <p:cNvSpPr/>
          <p:nvPr/>
        </p:nvSpPr>
        <p:spPr>
          <a:xfrm>
            <a:off x="371475" y="2454191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LG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트윈스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D4516D-7404-61AF-447D-732F4C9922D9}"/>
              </a:ext>
            </a:extLst>
          </p:cNvPr>
          <p:cNvSpPr/>
          <p:nvPr/>
        </p:nvSpPr>
        <p:spPr>
          <a:xfrm>
            <a:off x="371475" y="2925820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키움 히어로즈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5ED31E-887B-2632-14E7-622F1AA44912}"/>
              </a:ext>
            </a:extLst>
          </p:cNvPr>
          <p:cNvSpPr/>
          <p:nvPr/>
        </p:nvSpPr>
        <p:spPr>
          <a:xfrm>
            <a:off x="371475" y="3401283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SSG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랜더스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284A01-4337-E2A1-07DE-8E0E0145409F}"/>
              </a:ext>
            </a:extLst>
          </p:cNvPr>
          <p:cNvSpPr/>
          <p:nvPr/>
        </p:nvSpPr>
        <p:spPr>
          <a:xfrm>
            <a:off x="371475" y="3876746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KT </a:t>
            </a:r>
            <a:r>
              <a:rPr kumimoji="1" lang="ko-KR" altLang="en-US" dirty="0" err="1"/>
              <a:t>위즈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6A0486-A3F4-AF93-F308-4CB85F820318}"/>
              </a:ext>
            </a:extLst>
          </p:cNvPr>
          <p:cNvSpPr/>
          <p:nvPr/>
        </p:nvSpPr>
        <p:spPr>
          <a:xfrm>
            <a:off x="371475" y="4352209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한화 이글스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BB51D2-5675-EB5F-7DA3-925522BEC068}"/>
              </a:ext>
            </a:extLst>
          </p:cNvPr>
          <p:cNvSpPr/>
          <p:nvPr/>
        </p:nvSpPr>
        <p:spPr>
          <a:xfrm>
            <a:off x="371475" y="4827672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기아</a:t>
            </a:r>
            <a:r>
              <a:rPr kumimoji="1" lang="ko-KR" altLang="en-US" dirty="0"/>
              <a:t> 타이거즈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7727C1-57BB-17D4-9BAC-94EE84310675}"/>
              </a:ext>
            </a:extLst>
          </p:cNvPr>
          <p:cNvSpPr/>
          <p:nvPr/>
        </p:nvSpPr>
        <p:spPr>
          <a:xfrm>
            <a:off x="371475" y="5303135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삼성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라이온즈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F00463-3E2F-68FF-73B8-D19EC6E0C84B}"/>
              </a:ext>
            </a:extLst>
          </p:cNvPr>
          <p:cNvSpPr/>
          <p:nvPr/>
        </p:nvSpPr>
        <p:spPr>
          <a:xfrm>
            <a:off x="371475" y="5778598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롯데</a:t>
            </a:r>
            <a:r>
              <a:rPr kumimoji="1" lang="ko-KR" altLang="en-US" dirty="0"/>
              <a:t> 자이언츠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55352B-960F-D90B-962F-80F3F6AEDB72}"/>
              </a:ext>
            </a:extLst>
          </p:cNvPr>
          <p:cNvSpPr/>
          <p:nvPr/>
        </p:nvSpPr>
        <p:spPr>
          <a:xfrm>
            <a:off x="371475" y="6252661"/>
            <a:ext cx="9315450" cy="371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NC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다이노스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294C4AB-3551-4F8B-EAB4-297F6F8F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8" y="58039"/>
            <a:ext cx="1256450" cy="12564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582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267</Words>
  <Application>Microsoft Office PowerPoint</Application>
  <PresentationFormat>와이드스크린</PresentationFormat>
  <Paragraphs>138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Sohyun Ahn</dc:creator>
  <cp:lastModifiedBy>Sohyun Ahn</cp:lastModifiedBy>
  <cp:revision>1</cp:revision>
  <dcterms:created xsi:type="dcterms:W3CDTF">2023-10-01T10:35:46Z</dcterms:created>
  <dcterms:modified xsi:type="dcterms:W3CDTF">2023-10-01T10:52:50Z</dcterms:modified>
</cp:coreProperties>
</file>